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E737BF-C2CE-45F5-BE39-F42C8A5C1A3C}" type="datetimeFigureOut">
              <a:rPr lang="hr-HR" smtClean="0"/>
              <a:pPr/>
              <a:t>16.10.2017.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577A5F-8115-4BEA-856F-173050745E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4365104"/>
            <a:ext cx="6495256" cy="1584176"/>
          </a:xfrm>
        </p:spPr>
        <p:txBody>
          <a:bodyPr/>
          <a:lstStyle/>
          <a:p>
            <a:endParaRPr lang="hr-HR" dirty="0" smtClean="0"/>
          </a:p>
          <a:p>
            <a:r>
              <a:rPr lang="hr-HR" i="1" dirty="0" smtClean="0"/>
              <a:t>LUCIJA  IVIČIĆ, </a:t>
            </a:r>
            <a:r>
              <a:rPr lang="hr-HR" i="1" dirty="0" smtClean="0"/>
              <a:t>6.RAZRED</a:t>
            </a:r>
          </a:p>
          <a:p>
            <a:endParaRPr lang="hr-HR" i="1" dirty="0" smtClean="0"/>
          </a:p>
          <a:p>
            <a:r>
              <a:rPr lang="hr-HR" i="1" dirty="0" err="1" smtClean="0"/>
              <a:t>Prof</a:t>
            </a:r>
            <a:r>
              <a:rPr lang="hr-HR" i="1" dirty="0" smtClean="0"/>
              <a:t>: Petra </a:t>
            </a:r>
            <a:r>
              <a:rPr lang="hr-HR" i="1" dirty="0" err="1" smtClean="0"/>
              <a:t>Kokeza</a:t>
            </a:r>
            <a:endParaRPr lang="hr-HR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ANGKOR  WAT    </a:t>
            </a:r>
            <a:endParaRPr lang="hr-HR" sz="5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Angkor Wat je danas najznačajniji nacionalni simbol i reprezentira kmersku kulturu i kambodžanski narod. Njegova slika nalazi se na brojnim državnim simbolima pa je tako na državnoj zastavi i novčanici od 500 riela.Čak i u vrijeme vladavine Crvenih kmera zlatna silueta hrama bila je dio kambodžanske zastave.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Pored mnogobrojnih turista, hram dnevno posjećuju i budistički monasi.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ANGKOR WAT DANAS</a:t>
            </a:r>
            <a:endParaRPr lang="hr-HR" dirty="0"/>
          </a:p>
        </p:txBody>
      </p:sp>
      <p:pic>
        <p:nvPicPr>
          <p:cNvPr id="5" name="Picture 4" descr="ANGKR WAT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645024"/>
            <a:ext cx="2095500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angkor wat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501008"/>
            <a:ext cx="540060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Image result for angkor wa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482453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Kompleks Angkor Wata je premrežen kanalima koji su između ostalog služili radnicima za prijevoz ogromnih kamenih blokova splavima. Uže područje Angkor Wata okruženo je vodenim opkopom širokim 200 m i dugim 6 km koji simbolizira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praocean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 On se, zajedno s brojnim hramskim kompleksima, uklapa u simboličku sliku svemira.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 vrhu terasa koje se penju i smanjuju nalazi se pet tornjeva, oblikovanih kao lotosovi cvjetovi, koji simboliziraju planinu Mehru, dom bogova. Kameni nasip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koji ide od trostrukih vrata vanjskog omeđenog prostora između dviju nekadašnjih knjižnica i ceremonijalnih spremišta za vodu ili umjetnih jezera, prostire se do veličanstvenog zapadnog ulaza. 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ARHITEKTURA</a:t>
            </a:r>
            <a:endParaRPr lang="hr-H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   </a:t>
            </a:r>
            <a:r>
              <a:rPr lang="vi-VN" dirty="0" smtClean="0"/>
              <a:t> Do njega se stiže prilaznom cestom s veličanstvenom zavojitom balustradom koja je sagrađena na širokom kamenom nasipu i prelazi preko opkopa širokog 189 metara do platforme u obliku križa ispred portala. Portal se sastoji od tri paviljona</a:t>
            </a:r>
            <a:r>
              <a:rPr lang="hr-HR" dirty="0" smtClean="0"/>
              <a:t> </a:t>
            </a:r>
            <a:r>
              <a:rPr lang="vi-VN" dirty="0" smtClean="0"/>
              <a:t>od kojih svaki ima toranj na vrhu, a kroz njega se stiže u dvorište u kojemu su galerije križnog oblika s grobnicama koje gledaju na prvu terasu s ugaonim tornjevima. Galerije s grobnicama na središnjoj terasi</a:t>
            </a:r>
            <a:r>
              <a:rPr lang="hr-HR" baseline="30000" dirty="0" smtClean="0"/>
              <a:t> </a:t>
            </a:r>
            <a:r>
              <a:rPr lang="vi-VN" dirty="0" smtClean="0"/>
              <a:t>su prekinute ulaznim paviljonima i trostrukim pobočnim brodovima u obliku križa su povezane s unutarnjim svetištem. Do središnjeg tornja, koji je visok 66 metara, dolazi se izvanredno strmim kamenim stubama.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Content Placeholder 7" descr="angkor w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229600" cy="404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Angkor Wat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je najveći i najvažnji hramski kompleks kambodžanske regije u kojoj je do danas otkriveno više od 1000 hramova. Najveća je vjerska građevina na svijetu. Uvršten je na listu UNESCO-ve </a:t>
            </a:r>
            <a:r>
              <a:rPr lang="hr-HR" smtClean="0">
                <a:latin typeface="Times New Roman" pitchFamily="18" charset="0"/>
                <a:cs typeface="Times New Roman" pitchFamily="18" charset="0"/>
              </a:rPr>
              <a:t>svjetske baštine.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ŠTO JE TO ANGKOR WAT ?</a:t>
            </a:r>
            <a:endParaRPr lang="hr-HR" dirty="0"/>
          </a:p>
        </p:txBody>
      </p:sp>
      <p:pic>
        <p:nvPicPr>
          <p:cNvPr id="4" name="Picture 3" descr="angkor w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284984"/>
            <a:ext cx="59046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Nalazi se oko 240 km sjeverno od Phnom Penha, glavnog grada Kambodže, i oko 20 km sjeverno od jezera Tonle Sap. Sagrađen je na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površini od 80 km²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GDJE SE NALAZI ?</a:t>
            </a:r>
            <a:endParaRPr lang="hr-HR" dirty="0"/>
          </a:p>
        </p:txBody>
      </p:sp>
      <p:pic>
        <p:nvPicPr>
          <p:cNvPr id="6" name="Picture 5" descr="angkor wa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996952"/>
            <a:ext cx="396044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ngkor wat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73016"/>
            <a:ext cx="374441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Gradio se od 800.godine do 1200.godine.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Ali najvećim se dijelom gradio u vremenu od 1113.godine do 1150.godine u vrijeme kmerskog kralja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Surjawarmana II.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   KADA JE SAGRAĐEN ?</a:t>
            </a:r>
            <a:endParaRPr lang="hr-HR" dirty="0"/>
          </a:p>
        </p:txBody>
      </p:sp>
      <p:pic>
        <p:nvPicPr>
          <p:cNvPr id="4" name="Picture 3" descr="angkor wa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996952"/>
            <a:ext cx="5976664" cy="33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Content Placeholder 9" descr="angkor w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85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Kmeri su bili vrlo uspješni poljoprivrednici, zbog čega su imali viška hrane i to je naravno carstvu Kmer donijelo veliko bogatstvo. Tako su uz Kinu, Kmeri postali jedna od najvažnijih azijskih sila. Mogli su graditi velike gradove i ogromne hramske komplekse.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Vladari Kmera smatrali su se božanskim vladarima. Svaki kralj gradio je vlastiti hram, posvećen jednom božanstvu.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Time je kralj bio istovremeno utjelovljenje određenog boga, s kojim se nakon smrti trebao sjediniti.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Imali su hinduističke običaje.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  POVIJEST I NASTANAK</a:t>
            </a:r>
            <a:endParaRPr lang="hr-H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176464"/>
          </a:xfrm>
        </p:spPr>
        <p:txBody>
          <a:bodyPr/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Kralj Surjawarman II. koji je vjerovao da će se nakon smrti      sjediniti s bogom Višnuom, okrunio svoje vjerovanje gradnjom hramskog kompleksa Angkor Wata kao svoj dinastički hram i grobnicu.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Angkor Wat je počeo propadati već u 13. stoljeću zbog prelaska Kmera na budizam, čime je princip božanskih vladara prestao postojati.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Nastala su oštećenja kao posljedice vremenskih uvjeta, bujnog rasta okolne prašume, ali i ljudskih razaranja, kao na primjer brojnih pljački sijamaca u 15. stoljeću.</a:t>
            </a:r>
          </a:p>
          <a:p>
            <a:endParaRPr lang="hr-HR" dirty="0" smtClean="0"/>
          </a:p>
          <a:p>
            <a:pPr>
              <a:buNone/>
            </a:pPr>
            <a:endParaRPr lang="hr-H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gkor wat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468051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angkor wat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573016"/>
            <a:ext cx="511256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Francuski istraživač Herin Mouhout iznenadio je 1858. godine svijet svojim otkrićem. On je usred džungle Kambodže otkrio hram, koji je veličanstveniji od svega što su i Grci i Rimljani ostavili iza sebe.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Nešto kasnije došlo se do spoznaje kako je nekada u džungli Kambodže moralo biti izgrađeno na tisuće hramova, "čitava prašuma obrađenog kamena", a sve je to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načinio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narod po imenu Kmeri</a:t>
            </a:r>
            <a:r>
              <a:rPr lang="vi-VN" dirty="0" smtClean="0"/>
              <a:t>.</a:t>
            </a: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OTKRIĆE ANGKOR WATA</a:t>
            </a:r>
            <a:endParaRPr lang="hr-H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212</TotalTime>
  <Words>659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ANGKOR  WAT    </vt:lpstr>
      <vt:lpstr>         ŠTO JE TO ANGKOR WAT ?</vt:lpstr>
      <vt:lpstr>                GDJE SE NALAZI ?</vt:lpstr>
      <vt:lpstr>            KADA JE SAGRAĐEN ?</vt:lpstr>
      <vt:lpstr>Slide 5</vt:lpstr>
      <vt:lpstr>           POVIJEST I NASTANAK</vt:lpstr>
      <vt:lpstr>Slide 7</vt:lpstr>
      <vt:lpstr>Slide 8</vt:lpstr>
      <vt:lpstr>        OTKRIĆE ANGKOR WATA</vt:lpstr>
      <vt:lpstr>            ANGKOR WAT DANAS</vt:lpstr>
      <vt:lpstr>Slide 11</vt:lpstr>
      <vt:lpstr>                 ARHITEKTURA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ANGKOR  WAT</dc:title>
  <dc:creator>Ivana</dc:creator>
  <cp:lastModifiedBy>Petra Vuković</cp:lastModifiedBy>
  <cp:revision>31</cp:revision>
  <dcterms:created xsi:type="dcterms:W3CDTF">2016-11-19T16:08:59Z</dcterms:created>
  <dcterms:modified xsi:type="dcterms:W3CDTF">2017-10-16T08:57:48Z</dcterms:modified>
</cp:coreProperties>
</file>